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43" r:id="rId2"/>
    <p:sldId id="435" r:id="rId3"/>
    <p:sldId id="458" r:id="rId4"/>
    <p:sldId id="449" r:id="rId5"/>
    <p:sldId id="359" r:id="rId6"/>
    <p:sldId id="450" r:id="rId7"/>
    <p:sldId id="452" r:id="rId8"/>
    <p:sldId id="451" r:id="rId9"/>
    <p:sldId id="377" r:id="rId10"/>
    <p:sldId id="378" r:id="rId11"/>
    <p:sldId id="437" r:id="rId12"/>
    <p:sldId id="363" r:id="rId13"/>
    <p:sldId id="364" r:id="rId14"/>
    <p:sldId id="365" r:id="rId15"/>
    <p:sldId id="439" r:id="rId16"/>
    <p:sldId id="438" r:id="rId17"/>
    <p:sldId id="366" r:id="rId18"/>
    <p:sldId id="261" r:id="rId19"/>
    <p:sldId id="371" r:id="rId20"/>
    <p:sldId id="372" r:id="rId21"/>
    <p:sldId id="370" r:id="rId22"/>
    <p:sldId id="374" r:id="rId23"/>
    <p:sldId id="375" r:id="rId24"/>
    <p:sldId id="466" r:id="rId25"/>
    <p:sldId id="360" r:id="rId26"/>
    <p:sldId id="361" r:id="rId27"/>
    <p:sldId id="453" r:id="rId28"/>
    <p:sldId id="462" r:id="rId29"/>
    <p:sldId id="459" r:id="rId30"/>
    <p:sldId id="461" r:id="rId31"/>
    <p:sldId id="460" r:id="rId32"/>
    <p:sldId id="442" r:id="rId33"/>
    <p:sldId id="455" r:id="rId34"/>
    <p:sldId id="456" r:id="rId35"/>
    <p:sldId id="454" r:id="rId36"/>
    <p:sldId id="457" r:id="rId37"/>
    <p:sldId id="373" r:id="rId38"/>
    <p:sldId id="259" r:id="rId39"/>
    <p:sldId id="369" r:id="rId40"/>
    <p:sldId id="447" r:id="rId41"/>
    <p:sldId id="445" r:id="rId42"/>
    <p:sldId id="446" r:id="rId43"/>
    <p:sldId id="448" r:id="rId44"/>
    <p:sldId id="444" r:id="rId45"/>
    <p:sldId id="440" r:id="rId46"/>
    <p:sldId id="464" r:id="rId47"/>
    <p:sldId id="465" r:id="rId48"/>
    <p:sldId id="463" r:id="rId49"/>
    <p:sldId id="467" r:id="rId50"/>
    <p:sldId id="368" r:id="rId51"/>
    <p:sldId id="260" r:id="rId52"/>
    <p:sldId id="263" r:id="rId53"/>
    <p:sldId id="358" r:id="rId54"/>
    <p:sldId id="4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Dectecton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23590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30425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method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probability bounding boxes are filtered on probability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Filter bounding boxes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filtered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0246D-5D67-4BFB-AF93-A9524FDE78B4}"/>
              </a:ext>
            </a:extLst>
          </p:cNvPr>
          <p:cNvCxnSpPr>
            <a:cxnSpLocks/>
          </p:cNvCxnSpPr>
          <p:nvPr/>
        </p:nvCxnSpPr>
        <p:spPr>
          <a:xfrm flipH="1" flipV="1">
            <a:off x="401779" y="1940501"/>
            <a:ext cx="56826" cy="2504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1A93588-F4E4-46CE-B147-6E6B1038A1CF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18EDDE-E606-445F-8BAC-98EDADE2ACBD}"/>
              </a:ext>
            </a:extLst>
          </p:cNvPr>
          <p:cNvCxnSpPr>
            <a:cxnSpLocks/>
          </p:cNvCxnSpPr>
          <p:nvPr/>
        </p:nvCxnSpPr>
        <p:spPr>
          <a:xfrm flipH="1" flipV="1">
            <a:off x="9829867" y="2400258"/>
            <a:ext cx="56826" cy="250424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B8A601-9C85-4905-96B8-FDA4C680181D}"/>
              </a:ext>
            </a:extLst>
          </p:cNvPr>
          <p:cNvSpPr txBox="1"/>
          <p:nvPr/>
        </p:nvSpPr>
        <p:spPr>
          <a:xfrm rot="16200000">
            <a:off x="9204371" y="314925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9276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7058</TotalTime>
  <Words>2912</Words>
  <Application>Microsoft Office PowerPoint</Application>
  <PresentationFormat>Widescreen</PresentationFormat>
  <Paragraphs>456</Paragraphs>
  <Slides>54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280</cp:revision>
  <cp:lastPrinted>2019-12-06T01:30:02Z</cp:lastPrinted>
  <dcterms:created xsi:type="dcterms:W3CDTF">2019-11-27T16:52:28Z</dcterms:created>
  <dcterms:modified xsi:type="dcterms:W3CDTF">2022-04-06T22:53:26Z</dcterms:modified>
</cp:coreProperties>
</file>